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399" r:id="rId46"/>
    <p:sldId id="401" r:id="rId47"/>
    <p:sldId id="402" r:id="rId48"/>
    <p:sldId id="404" r:id="rId49"/>
    <p:sldId id="403" r:id="rId50"/>
    <p:sldId id="405" r:id="rId51"/>
    <p:sldId id="391" r:id="rId52"/>
    <p:sldId id="36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57"/>
    <p:restoredTop sz="96327"/>
  </p:normalViewPr>
  <p:slideViewPr>
    <p:cSldViewPr snapToGrid="0">
      <p:cViewPr varScale="1">
        <p:scale>
          <a:sx n="114" d="100"/>
          <a:sy n="114" d="100"/>
        </p:scale>
        <p:origin x="192"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8/24/25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8/24/25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A screenshot of a computer&#10;&#10;AI-generated content may be incorrect.">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circuit&#10;&#10;AI-generated content may be incorrect.">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ram of a clock&#10;&#10;AI-generated content may be incorrect.">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diagram of a block diagram&#10;&#10;AI-generated content may be incorrect.">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diagram of a block diagram&#10;&#10;AI-generated content may be incorrect.">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diagram of a block diagram&#10;&#10;AI-generated content may be incorrect.">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diagram of a block diagram&#10;&#10;AI-generated content may be incorrect.">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16 (hexadecimal)</a:t>
            </a:r>
          </a:p>
          <a:p>
            <a:r>
              <a:rPr lang="en-US" dirty="0"/>
              <a:t>Storing data with gates – Latches and Flip-Flops</a:t>
            </a:r>
          </a:p>
          <a:p>
            <a:r>
              <a:rPr lang="en-US" dirty="0"/>
              <a:t>Programming with gates – machine code (0's and 1's)</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A diagram of a circuit&#10;&#10;AI-generated content may be incorrec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A diagram of a circuit&#10;&#10;AI-generated content may be incorrect.">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A diagram of a circuit&#10;&#10;AI-generated content may be incorrect.">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A diagram of a circuit&#10;&#10;AI-generated content may be incorrect.">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SR Latch:(</a:t>
            </a:r>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diagram of a network&#10;&#10;AI-generated content may be incorrect.">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with S=0 and R=0 and output is m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diagram of a circuit&#10;&#10;AI-generated content may be incorrect.">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diagram of a circuit&#10;&#10;AI-generated content may be incorrect.">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diagram of a circuit&#10;&#10;AI-generated content may be incorrect.">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diagram of a circuit&#10;&#10;AI-generated content may be incorrect.">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diagram of a circuit&#10;&#10;AI-generated content may be incorrect.">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A diagram of a circuit&#10;&#10;AI-generated content may be incorrect.">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A diagram of a circuit&#10;&#10;AI-generated content may be incorrect.">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A diagram of a circuit&#10;&#10;AI-generated content may be incorrect.">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A diagram of a circuit&#10;&#10;AI-generated content may be incorrect.">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A diagram of a circuit&#10;&#10;AI-generated content may be incorrect.">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A diagram of a circuit&#10;&#10;AI-generated content may be incorrect.">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an alarm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A diagram of a circuit board&#10;&#10;AI-generated content may be incorrect.">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A diagram of a circuit board&#10;&#10;AI-generated content may be incorrect.">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A diagram of a circuit&#10;&#10;AI-generated content may be incorrect.">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a:p>
            <a:r>
              <a:rPr lang="en-US" dirty="0"/>
              <a:t>You can start and stop the clock by clicking on it </a:t>
            </a:r>
            <a:r>
              <a:rPr lang="en-US" dirty="0">
                <a:sym typeface="Wingdings" pitchFamily="2" charset="2"/>
              </a:rPr>
              <a:t></a:t>
            </a:r>
            <a:endParaRPr lang="en-US" dirty="0"/>
          </a:p>
        </p:txBody>
      </p:sp>
      <p:grpSp>
        <p:nvGrpSpPr>
          <p:cNvPr id="9" name="Group 8">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571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TotalTime>
  <Words>2266</Words>
  <Application>Microsoft Macintosh PowerPoint</Application>
  <PresentationFormat>Widescreen</PresentationFormat>
  <Paragraphs>523</Paragraphs>
  <Slides>52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Let's make a counter</vt:lpstr>
      <vt:lpstr>Let's make a counter</vt:lpstr>
      <vt:lpstr>Let's make a counter</vt:lpstr>
      <vt:lpstr>Let's make a counter</vt:lpstr>
      <vt:lpstr>Let's make a counter</vt:lpstr>
      <vt:lpstr>For a good time…</vt:lpstr>
      <vt:lpstr>PowerPoint Presentation</vt:lpstr>
      <vt:lpstr>Programming with gates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55</cp:revision>
  <dcterms:created xsi:type="dcterms:W3CDTF">2023-02-25T13:30:24Z</dcterms:created>
  <dcterms:modified xsi:type="dcterms:W3CDTF">2025-08-24T15:21:50Z</dcterms:modified>
</cp:coreProperties>
</file>